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3" autoAdjust="0"/>
    <p:restoredTop sz="94660"/>
  </p:normalViewPr>
  <p:slideViewPr>
    <p:cSldViewPr snapToGrid="0">
      <p:cViewPr varScale="1">
        <p:scale>
          <a:sx n="18" d="100"/>
          <a:sy n="18" d="100"/>
        </p:scale>
        <p:origin x="2880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29.11.2022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965881" y="39124798"/>
            <a:ext cx="1022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Jonas Konrad	     Schauer Alexander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4" name="Grafik 13" descr="Ein Bild, das Wasserfahrzeug, Transport, Segelschiff enthält.&#10;&#10;Automatisch generierte Beschreibung">
            <a:extLst>
              <a:ext uri="{FF2B5EF4-FFF2-40B4-BE49-F238E27FC236}">
                <a16:creationId xmlns:a16="http://schemas.microsoft.com/office/drawing/2014/main" id="{5BF9B650-90E0-6B53-9E0C-1F7C03F73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4D7D9"/>
              </a:clrFrom>
              <a:clrTo>
                <a:srgbClr val="E4D7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/>
          <a:stretch/>
        </p:blipFill>
        <p:spPr>
          <a:xfrm>
            <a:off x="-19053237" y="4774886"/>
            <a:ext cx="62832425" cy="33847288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17" name="Grafik 16" descr="Ein Bild, das Tisch, Arbeitstisch enthält.&#10;&#10;Automatisch generierte Beschreibung">
            <a:extLst>
              <a:ext uri="{FF2B5EF4-FFF2-40B4-BE49-F238E27FC236}">
                <a16:creationId xmlns:a16="http://schemas.microsoft.com/office/drawing/2014/main" id="{E73C304A-89DA-62F0-6D19-8CA6598847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4BEBC"/>
              </a:clrFrom>
              <a:clrTo>
                <a:srgbClr val="B4BEB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12926" y="4739510"/>
            <a:ext cx="56219096" cy="32058939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82328" y="9677312"/>
            <a:ext cx="10118468" cy="7097751"/>
          </a:xfrm>
          <a:prstGeom prst="bentConnector3">
            <a:avLst>
              <a:gd name="adj1" fmla="val 99969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4712890" y="25960990"/>
            <a:ext cx="11483732" cy="8351812"/>
          </a:xfrm>
          <a:prstGeom prst="bentConnector3">
            <a:avLst>
              <a:gd name="adj1" fmla="val 23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491575" y="24127691"/>
            <a:ext cx="5122449" cy="1199532"/>
          </a:xfrm>
          <a:prstGeom prst="bentConnector3">
            <a:avLst>
              <a:gd name="adj1" fmla="val 16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6872739" y="13861662"/>
            <a:ext cx="3694925" cy="2597083"/>
          </a:xfrm>
          <a:prstGeom prst="bentConnector3">
            <a:avLst>
              <a:gd name="adj1" fmla="val 1536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839BCB2-C6F0-C7D8-F964-3945F623A5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0" t="26820" r="50000" b="12543"/>
          <a:stretch/>
        </p:blipFill>
        <p:spPr>
          <a:xfrm>
            <a:off x="35417214" y="19075266"/>
            <a:ext cx="6969371" cy="73616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46" name="Grafik 4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3E44C9-3518-7973-4909-4EC5A7261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0919" y="602713"/>
            <a:ext cx="7047369" cy="2198778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</Words>
  <Application>Microsoft Office PowerPoint</Application>
  <PresentationFormat>Benutzerdefiniert</PresentationFormat>
  <Paragraphs>36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29</cp:revision>
  <dcterms:created xsi:type="dcterms:W3CDTF">2022-11-03T10:10:49Z</dcterms:created>
  <dcterms:modified xsi:type="dcterms:W3CDTF">2022-11-29T14:10:00Z</dcterms:modified>
</cp:coreProperties>
</file>